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59" r:id="rId4"/>
    <p:sldId id="264" r:id="rId5"/>
    <p:sldId id="267" r:id="rId6"/>
    <p:sldId id="268" r:id="rId7"/>
    <p:sldId id="262" r:id="rId8"/>
    <p:sldId id="261" r:id="rId9"/>
    <p:sldId id="266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63" r:id="rId24"/>
    <p:sldId id="316" r:id="rId25"/>
    <p:sldId id="282" r:id="rId26"/>
    <p:sldId id="281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D79FBF-58CD-47C8-92C2-64BBE1A4B727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62B0B5-AA3B-4A0D-AACB-42F371611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0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901EFB-75BC-4AC7-8F6C-94309EC3F94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4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DC86D-129C-47AE-94A6-9243F3B4A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34C96C-6745-4A74-AD96-5E86A87B5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9A2FA-E8E8-43D6-A69D-AD01A8BA3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F66E-5FB6-4EAC-ABA7-271CC422A22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44-A345-4EAC-979B-A4E7A1723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4785D-3F11-46BB-BF67-05EE9140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B65-8DCD-493D-BC2B-4D5FEDAF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6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6711F-5B11-4B92-8DE8-B391A6E98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92B29-B11E-40F5-B515-7D337A2C9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9C0DB-1404-4C62-AB73-4A0A36B5A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F66E-5FB6-4EAC-ABA7-271CC422A22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76082-17D6-4709-819D-F0583A7C5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F9EBC-B566-4564-832A-0B6E8819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B65-8DCD-493D-BC2B-4D5FEDAF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9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55D23-D6F0-4045-AA99-2BC222923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DD5AB-B1A2-4978-93BD-AE9B01526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1996F-8E6F-4F6A-924A-38F7BF2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F66E-5FB6-4EAC-ABA7-271CC422A22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4A874-0818-4EA3-A723-9541F2D3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88862-DF0B-4B80-B644-0FACE5305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B65-8DCD-493D-BC2B-4D5FEDAF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80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8994E-26B1-46EF-BB54-755C7E7A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B195E-6558-4996-94D8-13220F79E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3ECFD-21CC-4090-BF5F-0BE4F461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F66E-5FB6-4EAC-ABA7-271CC422A22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DD4DC-EE76-43BF-82A0-B2DDA86F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90A15-8C0F-4C5B-8200-63E5E975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B65-8DCD-493D-BC2B-4D5FEDAF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5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D9B45-4B51-48F8-B50E-70E7AA89A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55161-0A7D-45DD-8A63-474BA1EFF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CACC8-892E-4B5C-8C4E-293FFEC54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F66E-5FB6-4EAC-ABA7-271CC422A22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3107-594A-4F2F-8411-449150DE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5E917-86F9-4BD3-ADC8-C9941B8F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B65-8DCD-493D-BC2B-4D5FEDAF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8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02C6D-671C-4C6D-97A9-F95CD2E2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6C5FF-D902-4265-A5EE-85C851137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5B56F-C2E2-4768-B11B-CD56C1ED9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2A0A4-197F-4975-B7C8-2364F21BB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F66E-5FB6-4EAC-ABA7-271CC422A22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3A3B3-EDD4-40EC-B9A6-95F0A6992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0B7F0D-7E00-4081-A85F-49088DA8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B65-8DCD-493D-BC2B-4D5FEDAF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3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E2A1F-1B2E-4D0E-8C9E-4CC9B7BD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0A58B-8091-4765-B3EB-8D9457410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2AFFE-DC8D-4F86-9BC4-975A29B1A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11CB43-D5DC-4C4D-A011-A16CA42CE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87411E-0CC0-4F07-8302-37F8B530FB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BDB4A0-7CAA-4B11-9AD1-784C7F07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F66E-5FB6-4EAC-ABA7-271CC422A22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0E941-1E99-4378-8B34-60427C6D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C53335-3651-4A46-8001-85D19EE80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B65-8DCD-493D-BC2B-4D5FEDAF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77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A3755-8367-4728-B448-E165E6DDF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82AC3-8F6F-4859-A0BC-90A1D83A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F66E-5FB6-4EAC-ABA7-271CC422A22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D42833-EC48-40AC-AA16-84F51A2E4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439A5D-A7FD-4317-B9A9-0D7D8D18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B65-8DCD-493D-BC2B-4D5FEDAF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01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0BB2B-BCCE-4242-8CCF-DA3A56F36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F66E-5FB6-4EAC-ABA7-271CC422A22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D94D24-FE16-4886-98E6-1B170C392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D341-9FD9-440E-8579-56226E0E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B65-8DCD-493D-BC2B-4D5FEDAF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6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7E19-F77C-4A52-8122-6504E0F85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6C0BC0-F3EF-41A7-88A7-90BF70C0A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7230D3-314D-4214-811D-0EAE2EB33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81541-B8AA-46BD-986F-A96A9484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F66E-5FB6-4EAC-ABA7-271CC422A22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2ECBA-F1F7-4775-B604-BD31AE14D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90B49A-F61A-4C86-B197-0E8F2646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B65-8DCD-493D-BC2B-4D5FEDAF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31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55C6C-6596-4B13-9CD8-AB6030AB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5420CA-F047-4FE1-985C-E97FE6F9F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678FDB-EE89-457F-86A7-27A45D198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0A9DA-5F6E-4A8E-BADF-372660D2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F66E-5FB6-4EAC-ABA7-271CC422A22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BB631-599C-44E2-AC29-E6D8312C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F6455-2901-4E88-992B-0743E3AE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34B65-8DCD-493D-BC2B-4D5FEDAF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18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5A7C5-3608-4419-ADEF-1CC1949C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AC37C-83FF-4DE8-A7DB-4F7F45444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C6AEC-7087-4312-B2A9-48B2E1C47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6F66E-5FB6-4EAC-ABA7-271CC422A228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94FF1-F13D-4373-87B9-FEC3F646A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035EF-8C03-4E7C-A839-877518A5E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34B65-8DCD-493D-BC2B-4D5FEDAF4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2065-3F60-4248-8B9B-64CCDDC21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827337"/>
          </a:xfrm>
        </p:spPr>
        <p:txBody>
          <a:bodyPr>
            <a:normAutofit fontScale="90000"/>
          </a:bodyPr>
          <a:lstStyle/>
          <a:p>
            <a:r>
              <a:rPr lang="en-US" dirty="0"/>
              <a:t>Tyler Chapter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New Umpire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8090E-7F6F-4E72-B62B-BFD38A9774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38700"/>
            <a:ext cx="9144000" cy="596900"/>
          </a:xfrm>
        </p:spPr>
        <p:txBody>
          <a:bodyPr>
            <a:noAutofit/>
          </a:bodyPr>
          <a:lstStyle/>
          <a:p>
            <a:r>
              <a:rPr lang="en-US" sz="4000" dirty="0"/>
              <a:t>December 12,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66084-20E7-4B23-8C57-D383A37BB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999" y="1993029"/>
            <a:ext cx="1086002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70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Working the RIGHT Slot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464AE-5C82-4250-A339-715159788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391" y="1333207"/>
            <a:ext cx="4963218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41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Plate Mechanics- Timing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131929-48B3-4479-9133-F908FCB18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2" y="1657102"/>
            <a:ext cx="10288436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69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Plate Mechanics- 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A0487-0A6F-456C-8AFF-27C372068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13" y="1181099"/>
            <a:ext cx="10374173" cy="525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61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Plate Mechanics- Ball Rotation Procedure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4532A-EAA4-4482-BD0A-3DD711A69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40" y="1257300"/>
            <a:ext cx="10355120" cy="554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2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Plate Mechanics- Fly Balls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C521FC-2C3A-4378-8E9E-FC4AB5F08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56" y="933101"/>
            <a:ext cx="10307488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36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Plate Mechanics- Fly Balls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528C60-BB4E-4652-B230-5808D6C7C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2" y="2185814"/>
            <a:ext cx="10288436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9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Plate Mechanics- Fair and Foul Balls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ADF3F-86DB-44C7-81C0-5A1620A5D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966" y="1471339"/>
            <a:ext cx="10336067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76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Plate Mechanics- Fair and Foul Balls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4AA5D-D0FD-4DC8-A94E-BF89542E1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45" y="2538288"/>
            <a:ext cx="10459910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69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Base Mechanics – Inside Out Theory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3F42B7-63D2-4507-8CAA-6A28BC80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2" y="2319182"/>
            <a:ext cx="10288436" cy="221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641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Base Mechanics – Buttonhook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AD48A-E3E1-450B-B328-824BD52D0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45" y="1181100"/>
            <a:ext cx="10278909" cy="489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61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37BB0-8FF3-4C81-996A-548C7D76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Routine Out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5D4B7-88A6-48A5-8C72-2D8E401FE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838" y="952500"/>
            <a:ext cx="5906324" cy="25435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DC053-7121-46D4-8355-F61263740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574" y="3762262"/>
            <a:ext cx="6096851" cy="197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03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Base Mechanics – Buttonhook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01C546-0463-40D7-956E-EB830C188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82" y="2366814"/>
            <a:ext cx="10288436" cy="212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683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Base Mechanics – Running Out of the Baseline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EDC415-532E-4060-B56A-C0DF11C19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13" y="2285840"/>
            <a:ext cx="10374173" cy="228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15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Base Mechanics – Interference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AB644-F338-482A-BD4F-12D24E21C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92" y="1980998"/>
            <a:ext cx="10317015" cy="28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513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C73F65-CC20-4F1B-85E7-85223EECB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04" y="274320"/>
            <a:ext cx="11038114" cy="636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226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7239035-6C66-4796-A705-B8512C339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Section 4 Equipment And Apparel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B2523B7-1500-4ACF-A674-C38806F8C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Article 1-  Umpires working the plate in fast pitch shall wear a throat protector that is part of or attached to the mask and extends far enough to adequately protect the throat. A chest protector is recommended in fast pitch.</a:t>
            </a: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Article 2 The proper uniform for an umpire consists of :</a:t>
            </a:r>
          </a:p>
          <a:p>
            <a:pPr marL="0" indent="0">
              <a:buNone/>
            </a:pPr>
            <a:r>
              <a:rPr lang="en-US" sz="2000" dirty="0">
                <a:highlight>
                  <a:srgbClr val="FFFF00"/>
                </a:highlight>
              </a:rPr>
              <a:t>Powder Blue/Navy Blue Shirt     White/Blue or Black Undershirt  Black Belt 1-1/2”</a:t>
            </a:r>
          </a:p>
          <a:p>
            <a:pPr marL="0" indent="0">
              <a:buNone/>
            </a:pPr>
            <a:r>
              <a:rPr lang="en-US" sz="2000" dirty="0">
                <a:highlight>
                  <a:srgbClr val="FFFF00"/>
                </a:highlight>
              </a:rPr>
              <a:t>Heather Gray Slacks                     TASO Hat                                          Predominantly Black Shoes</a:t>
            </a:r>
          </a:p>
          <a:p>
            <a:pPr marL="0" indent="0">
              <a:buNone/>
            </a:pPr>
            <a:r>
              <a:rPr lang="en-US" sz="2000" dirty="0">
                <a:highlight>
                  <a:srgbClr val="FFFF00"/>
                </a:highlight>
              </a:rPr>
              <a:t>Blue or Black Calf Length Socks  College Softball Jacket </a:t>
            </a:r>
          </a:p>
          <a:p>
            <a:pPr marL="0" indent="0">
              <a:buNone/>
            </a:pPr>
            <a:r>
              <a:rPr lang="en-US" dirty="0"/>
              <a:t>Article 3- Casts, sprints and braces may be worn, if padded.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00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87952D-57C2-4FE2-85EB-D418B94A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685800"/>
            <a:ext cx="1109980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11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EB8CDE-2916-41FD-8A11-3267070A7170}"/>
              </a:ext>
            </a:extLst>
          </p:cNvPr>
          <p:cNvSpPr/>
          <p:nvPr/>
        </p:nvSpPr>
        <p:spPr>
          <a:xfrm>
            <a:off x="3076361" y="484356"/>
            <a:ext cx="548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https://officialsgearoutlet.com/collections/umpire-shirts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BA5D8-F892-430C-878C-4689D42CF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17" y="973122"/>
            <a:ext cx="10981765" cy="558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4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Routine Safe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DB24D-BFD3-4B8E-9768-343B2BC91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1041401"/>
            <a:ext cx="5842000" cy="2093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693E1E-1ABA-4799-BE80-4CC1AB618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1" y="3429000"/>
            <a:ext cx="58420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34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Plate Mechanics- Set Position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D688EE-666F-475B-8D47-21F6ECF9C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440" y="1652339"/>
            <a:ext cx="10355120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40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Plate Mechanics- Set Position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34FB88-1BFA-40C8-AA7E-D4C56F692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8" y="1299865"/>
            <a:ext cx="10421804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0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Plate Mechanics- Set 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5BD96A-B7BB-4432-87C1-0909E67D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08" y="2328709"/>
            <a:ext cx="10269383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02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37BB0-8FF3-4C81-996A-548C7D76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Calling Strikes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0E241-5729-4643-8BA1-E8E3697E9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317" y="1211124"/>
            <a:ext cx="5266084" cy="2158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D6D1149-4B84-4094-B097-29EC528EA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628723"/>
            <a:ext cx="4870269" cy="2458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5D018B-F063-4EAC-AEFF-635F65B2A6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645" y="3628723"/>
            <a:ext cx="5782482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07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619AC3C-5DDC-4DAB-A492-3CB397AC9128}"/>
              </a:ext>
            </a:extLst>
          </p:cNvPr>
          <p:cNvSpPr txBox="1"/>
          <p:nvPr/>
        </p:nvSpPr>
        <p:spPr>
          <a:xfrm>
            <a:off x="4083429" y="394477"/>
            <a:ext cx="3289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   Calling A Ball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FAA05D-92B0-410A-8EFD-5C2FB0DE4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091" y="2044337"/>
            <a:ext cx="6436716" cy="293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4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D0006-977B-4DB2-99F6-E79E5A11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Working the LEFT Slot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F313EF-D25D-4261-BC00-34784FFBF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70" y="1342734"/>
            <a:ext cx="4725059" cy="41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24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214</Words>
  <Application>Microsoft Office PowerPoint</Application>
  <PresentationFormat>Widescreen</PresentationFormat>
  <Paragraphs>32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Tyler Chapter   New Umpire Training </vt:lpstr>
      <vt:lpstr>Routine Out</vt:lpstr>
      <vt:lpstr>Routine Safe</vt:lpstr>
      <vt:lpstr>Plate Mechanics- Set Position</vt:lpstr>
      <vt:lpstr>Plate Mechanics- Set Position</vt:lpstr>
      <vt:lpstr>Plate Mechanics- Set Position</vt:lpstr>
      <vt:lpstr>Calling Strikes</vt:lpstr>
      <vt:lpstr>PowerPoint Presentation</vt:lpstr>
      <vt:lpstr>Working the LEFT Slot</vt:lpstr>
      <vt:lpstr>Working the RIGHT Slot</vt:lpstr>
      <vt:lpstr>Plate Mechanics- Timing</vt:lpstr>
      <vt:lpstr>Plate Mechanics- Count</vt:lpstr>
      <vt:lpstr>Plate Mechanics- Ball Rotation Procedure</vt:lpstr>
      <vt:lpstr>Plate Mechanics- Fly Balls</vt:lpstr>
      <vt:lpstr>Plate Mechanics- Fly Balls</vt:lpstr>
      <vt:lpstr>Plate Mechanics- Fair and Foul Balls</vt:lpstr>
      <vt:lpstr>Plate Mechanics- Fair and Foul Balls</vt:lpstr>
      <vt:lpstr>Base Mechanics – Inside Out Theory</vt:lpstr>
      <vt:lpstr>Base Mechanics – Buttonhook</vt:lpstr>
      <vt:lpstr>Base Mechanics – Buttonhook</vt:lpstr>
      <vt:lpstr>Base Mechanics – Running Out of the Baseline</vt:lpstr>
      <vt:lpstr>Base Mechanics – Interference</vt:lpstr>
      <vt:lpstr>PowerPoint Presentation</vt:lpstr>
      <vt:lpstr>Section 4 Equipment And Apparel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Umpire Training</dc:title>
  <dc:creator>Tom Cremeans</dc:creator>
  <cp:lastModifiedBy>Kevin Hollowell</cp:lastModifiedBy>
  <cp:revision>14</cp:revision>
  <cp:lastPrinted>2021-12-12T17:32:08Z</cp:lastPrinted>
  <dcterms:created xsi:type="dcterms:W3CDTF">2021-12-07T19:03:27Z</dcterms:created>
  <dcterms:modified xsi:type="dcterms:W3CDTF">2021-12-16T20:43:15Z</dcterms:modified>
</cp:coreProperties>
</file>