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8" r:id="rId11"/>
    <p:sldId id="327" r:id="rId12"/>
    <p:sldId id="326" r:id="rId13"/>
    <p:sldId id="325" r:id="rId14"/>
    <p:sldId id="331" r:id="rId15"/>
    <p:sldId id="330" r:id="rId16"/>
    <p:sldId id="336" r:id="rId17"/>
    <p:sldId id="329" r:id="rId18"/>
    <p:sldId id="335" r:id="rId19"/>
    <p:sldId id="334" r:id="rId20"/>
    <p:sldId id="333" r:id="rId21"/>
    <p:sldId id="332" r:id="rId22"/>
    <p:sldId id="339" r:id="rId23"/>
    <p:sldId id="338" r:id="rId24"/>
    <p:sldId id="337" r:id="rId25"/>
    <p:sldId id="344" r:id="rId26"/>
    <p:sldId id="343" r:id="rId27"/>
    <p:sldId id="342" r:id="rId28"/>
    <p:sldId id="341" r:id="rId29"/>
    <p:sldId id="347" r:id="rId30"/>
    <p:sldId id="340" r:id="rId31"/>
    <p:sldId id="346" r:id="rId32"/>
    <p:sldId id="345" r:id="rId33"/>
    <p:sldId id="349" r:id="rId34"/>
    <p:sldId id="348" r:id="rId35"/>
    <p:sldId id="350" r:id="rId36"/>
    <p:sldId id="2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38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5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5DBA-958E-4F13-AA28-736DBF01E5C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2A425-93E3-4B67-BC45-3CDFC44B7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A425-93E3-4B67-BC45-3CDFC44B7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2A425-93E3-4B67-BC45-3CDFC44B79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D99B-1D77-4D0C-887E-2489C4543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A62C5-38E0-4BB1-9E8A-58334217D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3CB46-DB9A-4B0E-8B96-5AD93BD4A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A827D-14D5-4309-AABB-1F60ECF2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2EE4-266E-41BA-AD80-B01B8355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8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CEC0-132F-4B23-A799-930E782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1D151-C6A2-4532-994C-487CE94E1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C6F79-D254-4458-B992-06C52689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7B3A-52DE-4102-8F1E-CBFD3F8E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88B0B-F320-465E-B6BA-3BC78417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9A31D-6B49-46B6-83A3-1F8C14096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633A7-65A6-4863-878E-292B6509C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BE0C-E61F-4B02-80DE-D04CA9D1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A03B4-AF44-4524-BBEE-CCE922B0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94D76-0E37-446C-ABDB-81AEB72D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3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3909-CCF3-4A60-8A8D-F2FEB518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A734-087F-4021-888D-E9B81B9D2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250FA-7FE0-48D5-8DB4-C5794875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47AD-161D-4E2D-B0CF-DE4E7F20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A4CD1-B8E1-4BFF-A20A-49BA315E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BEE8-7B5E-4C5C-95CB-EE1AAB73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9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8A52C-F570-4E57-A8EE-1DAAF2AD8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C10B2-386F-4FE1-8A42-295D2068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7BFE-2BB5-4D4F-A0F5-1EAB092B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D481-8D91-4330-BF67-058E6EEE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E4F3-DBE1-4073-B631-97412BD6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50C0-1407-45C0-A3A4-B4659D31A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9FFE-3FEC-49D6-AFA1-CDF1F95D0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BDEC2-1A9C-411C-8348-9471C5C8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794E7-5D5C-44A3-B8B6-25C00058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899D6-42CD-4656-82AA-8D9CE970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F0C4-19B4-4181-A491-12DEA5F3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412F8-3234-49D7-94C2-359C18F7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9D5B8-F85E-41F7-988D-27B213A76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B6D4C-EEA9-421D-9393-37A6415CA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23421-3C1D-494F-B085-CF1395FC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B17C3-3ED1-485C-90F8-8F9DE436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842830-ABE3-4D7D-9122-59742A61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7DF33-6468-4881-AC9D-966FBB04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6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C20E-D864-4392-B135-3E38900D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28570-E0D3-49B1-9D5E-DCBED189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3972E-EFAB-4DE0-99FC-0878E01E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D7DFE-F5C5-4073-BF24-CD5D2FE5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35889-DE5C-469D-B5C9-4A4440B6F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FE3F-C895-4095-BFEE-B0078413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E7A83-2AFB-44AA-8253-19698BE4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2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CA74-9238-4F96-818F-9D81D13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2D1E-4459-47FF-A295-21349B61D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6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1197F-922E-46F5-8A67-0595AAEC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1DA35-CF42-4C11-BAEF-EFAB05AD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1F945-DBD0-41D0-939D-700930AA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8037D-B1A7-4C2D-8F54-9968C1F6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16C0-06F5-4C71-981C-1EF09695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D40442-FC02-44DC-BE2D-6F2EEF63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6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34DE-9160-4CEF-9719-4EA1ABA6C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D2956-2178-4060-9D79-96214730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0E922-D397-45C2-8325-7841ED50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468F9-55BA-498B-8CB9-FD703794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68271-E56D-42ED-834F-1CDC7651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74284-ABEF-4521-A166-7D478A4C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4588-37CA-40A7-BF70-88831EFA5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1E83-B2E2-4F49-86E8-2F5EAAC16F09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07AC7-7370-41FD-B8DB-62D7BBE71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4ABC-FEA2-4C0A-B494-3395FDE1C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60BB3-BC48-454A-88AC-ED5BE1F43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8B92-9E4B-4133-B96A-A99415420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164" y="599849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/>
              <a:t>TYLER SOFTBALL CHAPTER</a:t>
            </a:r>
            <a:br>
              <a:rPr lang="en-US" b="1" dirty="0"/>
            </a:br>
            <a:r>
              <a:rPr lang="en-US" b="1" dirty="0"/>
              <a:t>New Official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4F7E-0784-4BDF-ABE1-8381F5721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7292"/>
            <a:ext cx="9144000" cy="488269"/>
          </a:xfrm>
        </p:spPr>
        <p:txBody>
          <a:bodyPr/>
          <a:lstStyle/>
          <a:p>
            <a:r>
              <a:rPr lang="en-US" b="1" dirty="0"/>
              <a:t>February 28, 2021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3486382"/>
            <a:ext cx="3706587" cy="290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89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36969-B704-47E9-9A2A-546E9517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60" y="2299856"/>
            <a:ext cx="5029227" cy="1023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61C6E-A502-47CB-A9DE-ACB0CF2A8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89" y="3528290"/>
            <a:ext cx="4623717" cy="8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CD434-1082-4817-B672-2DFB6BF8F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99" y="2043546"/>
            <a:ext cx="3999345" cy="32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50DD0-51B9-4ACE-8659-AD028219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60" y="1591220"/>
            <a:ext cx="74390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63D559-DA45-4E9C-876E-519C9D24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2047875"/>
            <a:ext cx="7229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3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B718B7-6517-4D90-B41D-6DED8443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633537"/>
            <a:ext cx="72771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5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0A020-7493-415E-9727-B928A277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981200"/>
            <a:ext cx="6667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6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38E8A-53FE-4C3C-9953-EAD48248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643062"/>
            <a:ext cx="75819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3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CB6E6-3EA1-45F2-976E-AEFCC3964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2195512"/>
            <a:ext cx="72675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6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6DFE8-38F6-459B-90EB-D6A013D53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1685780"/>
            <a:ext cx="75628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DD1E9-9C09-4F2B-8095-D7542C74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085975"/>
            <a:ext cx="72866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6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9035-6C66-4796-A705-B8512C33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3B7-1500-4ACF-A674-C38806F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Pitching Rule 6</a:t>
            </a:r>
          </a:p>
          <a:p>
            <a:r>
              <a:rPr lang="en-US" dirty="0"/>
              <a:t>Questions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CF291-84C9-4374-82A6-1F38AACB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93" y="1591220"/>
            <a:ext cx="72866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ea typeface="ＭＳ Ｐゴシック" charset="0"/>
              </a:rPr>
              <a:t>Pitching Rule 6-2 Article 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ABEDB-450C-49F2-A17E-6E98FC9F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933575"/>
            <a:ext cx="75533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8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6026EE-4C62-42F5-8B47-285C9AF79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911" y="1469159"/>
            <a:ext cx="74866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B7DB93-7591-4E85-A9EA-9897A80F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284" y="2239384"/>
            <a:ext cx="68008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1E7866-3E38-46F0-97E4-54DB2A7D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52" y="1538111"/>
            <a:ext cx="7600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5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1ED4B-8A6D-4E29-A6F7-A74B67D6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73" y="1591220"/>
            <a:ext cx="74771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4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6E30A-5797-496F-959D-527B15CA2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93" y="1887040"/>
            <a:ext cx="6962775" cy="116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B65ED-F2BA-4DD6-BF3D-31A8084D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93" y="3344910"/>
            <a:ext cx="73533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9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1F9F0B-236C-47D5-8283-11D71624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981200"/>
            <a:ext cx="70770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D6DDA-9778-40BD-93E4-06FFE492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090737"/>
            <a:ext cx="7419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99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E50B6-4117-4D97-8982-D25F80EB9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033587"/>
            <a:ext cx="73723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E43D96-0C62-45B7-AD63-4555BEEA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2233612"/>
            <a:ext cx="70675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12965-BCA9-4FF2-808B-9360F478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233612"/>
            <a:ext cx="73914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917D0-16C2-4E4A-AB8D-0C6EE1C8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7" y="1457325"/>
            <a:ext cx="7924800" cy="51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6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B6108-50B3-46DA-91D2-C25B30DB4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612" y="1591220"/>
            <a:ext cx="7419975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76407-293E-47B9-88DE-69F14D12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1" y="2909455"/>
            <a:ext cx="7343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3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6-2 Article 8 &amp;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620AA-B220-487E-AC98-56AE072A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055" y="1732973"/>
            <a:ext cx="7315200" cy="160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1F8A3-CB12-4E93-9728-244D310C3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493" y="3474926"/>
            <a:ext cx="76771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41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6-5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FDFA7A-B223-431A-81C9-9FECE9AD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2166937"/>
            <a:ext cx="76104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7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6-5 Article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579B6-ED4B-4E20-B4FA-E284DBAA7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2266950"/>
            <a:ext cx="74199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8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9035-6C66-4796-A705-B8512C33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523B7-1500-4ACF-A674-C38806F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ED9C51-4403-4FF5-B487-D1B9E974F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266" y="1905001"/>
            <a:ext cx="4318134" cy="40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7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EF8B4-9B40-4531-BDC3-70BB45F5E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2047875"/>
            <a:ext cx="72771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8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CA9743-A61E-4092-9236-7BA69E4A0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1500187"/>
            <a:ext cx="73247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A1CCC-6241-414B-B217-3F7CCF22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824162"/>
            <a:ext cx="74580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75816-903C-4B08-AEEA-2D9608F11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64" y="1525155"/>
            <a:ext cx="74009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5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8A444-6C35-486E-A132-3F9565FE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39" y="2279216"/>
            <a:ext cx="71056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A77AC93-8E1D-4ADF-9D07-2EB3F5D3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12" y="152400"/>
            <a:ext cx="67055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Obstruction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213C9F7-BE24-4053-8570-8B585204B068}"/>
              </a:ext>
            </a:extLst>
          </p:cNvPr>
          <p:cNvSpPr txBox="1">
            <a:spLocks/>
          </p:cNvSpPr>
          <p:nvPr/>
        </p:nvSpPr>
        <p:spPr>
          <a:xfrm>
            <a:off x="2605493" y="448220"/>
            <a:ext cx="6705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>
                <a:ea typeface="ＭＳ Ｐゴシック" charset="0"/>
              </a:rPr>
              <a:t>Pitching Rule 6-1 Article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5227A-796A-468E-B03D-98A316F9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91" y="1591220"/>
            <a:ext cx="6781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212</Words>
  <Application>Microsoft Office PowerPoint</Application>
  <PresentationFormat>Widescreen</PresentationFormat>
  <Paragraphs>79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Times New Roman</vt:lpstr>
      <vt:lpstr>Office Theme</vt:lpstr>
      <vt:lpstr>TYLER SOFTBALL CHAPTER New Official Training</vt:lpstr>
      <vt:lpstr>Outline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Obstruction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TYLER SOFTBALL CHAPTER Coaches Meeting</dc:title>
  <dc:creator>Tom Cremeans</dc:creator>
  <cp:lastModifiedBy>Tom Cremeans</cp:lastModifiedBy>
  <cp:revision>94</cp:revision>
  <dcterms:created xsi:type="dcterms:W3CDTF">2018-01-10T01:12:59Z</dcterms:created>
  <dcterms:modified xsi:type="dcterms:W3CDTF">2021-02-28T17:24:22Z</dcterms:modified>
</cp:coreProperties>
</file>