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5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5DBA-958E-4F13-AA28-736DBF01E5C0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A425-93E3-4B67-BC45-3CDFC44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A425-93E3-4B67-BC45-3CDFC44B79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A425-93E3-4B67-BC45-3CDFC44B79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D99B-1D77-4D0C-887E-2489C4543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A62C5-38E0-4BB1-9E8A-58334217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3CB46-DB9A-4B0E-8B96-5AD93BD4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A827D-14D5-4309-AABB-1F60ECF2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2EE4-266E-41BA-AD80-B01B8355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CEC0-132F-4B23-A799-930E782E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1D151-C6A2-4532-994C-487CE94E1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6F79-D254-4458-B992-06C52689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97B3A-52DE-4102-8F1E-CBFD3F8E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8B0B-F320-465E-B6BA-3BC78417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9A31D-6B49-46B6-83A3-1F8C14096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633A7-65A6-4863-878E-292B6509C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BE0C-E61F-4B02-80DE-D04CA9D1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03B4-AF44-4524-BBEE-CCE922B0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4D76-0E37-446C-ABDB-81AEB72D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3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3909-CCF3-4A60-8A8D-F2FEB518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A734-087F-4021-888D-E9B81B9D2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50FA-7FE0-48D5-8DB4-C5794875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47AD-161D-4E2D-B0CF-DE4E7F2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4CD1-B8E1-4BFF-A20A-49BA315E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BEE8-7B5E-4C5C-95CB-EE1AAB73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8A52C-F570-4E57-A8EE-1DAAF2AD8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C10B2-386F-4FE1-8A42-295D2068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7BFE-2BB5-4D4F-A0F5-1EAB092B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D481-8D91-4330-BF67-058E6EEE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E4F3-DBE1-4073-B631-97412BD6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50C0-1407-45C0-A3A4-B4659D31A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9FFE-3FEC-49D6-AFA1-CDF1F95D0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BDEC2-1A9C-411C-8348-9471C5C8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794E7-5D5C-44A3-B8B6-25C00058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899D6-42CD-4656-82AA-8D9CE970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F0C4-19B4-4181-A491-12DEA5F3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412F8-3234-49D7-94C2-359C18F7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D5B8-F85E-41F7-988D-27B213A76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B6D4C-EEA9-421D-9393-37A6415CA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23421-3C1D-494F-B085-CF1395FC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B17C3-3ED1-485C-90F8-8F9DE436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42830-ABE3-4D7D-9122-59742A61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7DF33-6468-4881-AC9D-966FBB04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C20E-D864-4392-B135-3E38900D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28570-E0D3-49B1-9D5E-DCBED189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3972E-EFAB-4DE0-99FC-0878E01E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D7DFE-F5C5-4073-BF24-CD5D2FE5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35889-DE5C-469D-B5C9-4A4440B6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FE3F-C895-4095-BFEE-B0078413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7A83-2AFB-44AA-8253-19698BE4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CA74-9238-4F96-818F-9D81D13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2D1E-4459-47FF-A295-21349B61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1197F-922E-46F5-8A67-0595AAEC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1DA35-CF42-4C11-BAEF-EFAB05AD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1F945-DBD0-41D0-939D-700930AA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8037D-B1A7-4C2D-8F54-9968C1F6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1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16C0-06F5-4C71-981C-1EF09695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40442-FC02-44DC-BE2D-6F2EEF632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34DE-9160-4CEF-9719-4EA1ABA6C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D2956-2178-4060-9D79-96214730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E922-D397-45C2-8325-7841ED50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468F9-55BA-498B-8CB9-FD703794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68271-E56D-42ED-834F-1CDC7651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74284-ABEF-4521-A166-7D478A4C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4588-37CA-40A7-BF70-88831EFA5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41E83-B2E2-4F49-86E8-2F5EAAC16F09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07AC7-7370-41FD-B8DB-62D7BBE71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4ABC-FEA2-4C0A-B494-3395FDE1C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8B92-9E4B-4133-B96A-A99415420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9760"/>
            <a:ext cx="9144000" cy="1778081"/>
          </a:xfrm>
        </p:spPr>
        <p:txBody>
          <a:bodyPr>
            <a:normAutofit/>
          </a:bodyPr>
          <a:lstStyle/>
          <a:p>
            <a:r>
              <a:rPr lang="en-US" b="1" dirty="0"/>
              <a:t>TYLER SOFTBALL CHAPTER</a:t>
            </a:r>
            <a:br>
              <a:rPr lang="en-US" b="1" dirty="0"/>
            </a:br>
            <a:r>
              <a:rPr lang="en-US" b="1" dirty="0"/>
              <a:t>Arbiter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4F7E-0784-4BDF-ABE1-8381F5721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1483" y="2123768"/>
            <a:ext cx="9144000" cy="643343"/>
          </a:xfrm>
        </p:spPr>
        <p:txBody>
          <a:bodyPr>
            <a:normAutofit fontScale="40000" lnSpcReduction="20000"/>
          </a:bodyPr>
          <a:lstStyle/>
          <a:p>
            <a:r>
              <a:rPr lang="en-US" sz="10900" b="1" dirty="0"/>
              <a:t>January 10, 2021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97" y="2843038"/>
            <a:ext cx="4611329" cy="354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8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an Arbiter Pay Account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2" y="2359742"/>
            <a:ext cx="5869858" cy="38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8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an Arbiter Pay Account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7" y="2153265"/>
            <a:ext cx="10073148" cy="441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0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an Arbiter Pay Account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40" y="2379254"/>
            <a:ext cx="9467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5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an Arbiter Pay Account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5" y="2310887"/>
            <a:ext cx="6533536" cy="336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31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an Arbiter Pay Account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29" y="2094269"/>
            <a:ext cx="7152968" cy="435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9035-6C66-4796-A705-B8512C33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/>
              <a:t>Questions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FC2EF9-4309-4E13-9DB8-ECCAD8B9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95" y="1846006"/>
            <a:ext cx="4318134" cy="40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7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9035-6C66-4796-A705-B8512C33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3B7-1500-4ACF-A674-C38806F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Arbiter and Arbiter Pay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0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log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433484"/>
            <a:ext cx="4100052" cy="35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4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check and update your Profile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70" y="2289380"/>
            <a:ext cx="7800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9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check and update your Profile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63" y="2230693"/>
            <a:ext cx="6362700" cy="43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7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check game assignments and partners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5" y="2540256"/>
            <a:ext cx="92297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4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check game assignments and partners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5" y="2330245"/>
            <a:ext cx="9837174" cy="36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8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blocks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261" y="2144969"/>
            <a:ext cx="9077325" cy="44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1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BBD8-E029-4398-88A9-15866D2A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5174" cy="15961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Arbiter Training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How to set up an Arbiter Pay Account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87" y="2141589"/>
            <a:ext cx="6385744" cy="41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20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39</Words>
  <Application>Microsoft Office PowerPoint</Application>
  <PresentationFormat>Widescreen</PresentationFormat>
  <Paragraphs>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TYLER SOFTBALL CHAPTER Arbiter Training</vt:lpstr>
      <vt:lpstr>Outline</vt:lpstr>
      <vt:lpstr>Arbiter Training  How to log in</vt:lpstr>
      <vt:lpstr>Arbiter Training  How to check and update your Profile</vt:lpstr>
      <vt:lpstr>Arbiter Training  How to check and update your Profile</vt:lpstr>
      <vt:lpstr>Arbiter Training  How to check game assignments and partners</vt:lpstr>
      <vt:lpstr>Arbiter Training  How to check game assignments and partners</vt:lpstr>
      <vt:lpstr>Arbiter Training  How to set up blocks</vt:lpstr>
      <vt:lpstr>Arbiter Training  How to set up an Arbiter Pay Account</vt:lpstr>
      <vt:lpstr>Arbiter Training  How to set up an Arbiter Pay Account</vt:lpstr>
      <vt:lpstr>Arbiter Training  How to set up an Arbiter Pay Account</vt:lpstr>
      <vt:lpstr>Arbiter Training  How to set up an Arbiter Pay Account</vt:lpstr>
      <vt:lpstr>Arbiter Training  How to set up an Arbiter Pay Account</vt:lpstr>
      <vt:lpstr>Arbiter Training  How to set up an Arbiter Pay Account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TYLER SOFTBALL CHAPTER Coaches Meeting</dc:title>
  <dc:creator>Tom Cremeans</dc:creator>
  <cp:lastModifiedBy>Tom Cremeans</cp:lastModifiedBy>
  <cp:revision>85</cp:revision>
  <dcterms:created xsi:type="dcterms:W3CDTF">2018-01-10T01:12:59Z</dcterms:created>
  <dcterms:modified xsi:type="dcterms:W3CDTF">2021-01-28T13:18:17Z</dcterms:modified>
</cp:coreProperties>
</file>